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 2" charset="1" panose="020B0503030501040103"/>
      <p:regular r:id="rId10"/>
    </p:embeddedFont>
    <p:embeddedFont>
      <p:font typeface="Canva Sans 2 Bold" charset="1" panose="020B0803030501040103"/>
      <p:regular r:id="rId11"/>
    </p:embeddedFont>
    <p:embeddedFont>
      <p:font typeface="Canva Sans 2 Italics" charset="1" panose="020B0503030501040103"/>
      <p:regular r:id="rId12"/>
    </p:embeddedFont>
    <p:embeddedFont>
      <p:font typeface="Canva Sans 2 Bold Italics" charset="1" panose="020B0803030501040103"/>
      <p:regular r:id="rId13"/>
    </p:embeddedFont>
    <p:embeddedFont>
      <p:font typeface="Canva Sans 1" charset="1" panose="020B0503030501040103"/>
      <p:regular r:id="rId14"/>
    </p:embeddedFont>
    <p:embeddedFont>
      <p:font typeface="Canva Sans 1 Bold" charset="1" panose="020B0803030501040103"/>
      <p:regular r:id="rId15"/>
    </p:embeddedFont>
    <p:embeddedFont>
      <p:font typeface="Canva Sans 1 Italics" charset="1" panose="020B0503030501040103"/>
      <p:regular r:id="rId16"/>
    </p:embeddedFont>
    <p:embeddedFont>
      <p:font typeface="Canva Sans 1 Bold Italics" charset="1" panose="020B0803030501040103"/>
      <p:regular r:id="rId17"/>
    </p:embeddedFont>
    <p:embeddedFont>
      <p:font typeface="Canva Sans 1 Medium" charset="1" panose="020B0603030501040103"/>
      <p:regular r:id="rId18"/>
    </p:embeddedFont>
    <p:embeddedFont>
      <p:font typeface="Canva Sans 1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4.jpeg" Type="http://schemas.openxmlformats.org/officeDocument/2006/relationships/image"/><Relationship Id="rId20" Target="../media/image22.pn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27794" y="0"/>
            <a:ext cx="7060206" cy="10287000"/>
            <a:chOff x="0" y="0"/>
            <a:chExt cx="7095071" cy="10337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95109" cy="10337800"/>
            </a:xfrm>
            <a:custGeom>
              <a:avLst/>
              <a:gdLst/>
              <a:ahLst/>
              <a:cxnLst/>
              <a:rect r="r" b="b" t="t" l="l"/>
              <a:pathLst>
                <a:path h="10337800" w="7095109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2"/>
              <a:stretch>
                <a:fillRect l="-47135" t="0" r="-4713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832" cy="1773784"/>
            </a:xfrm>
            <a:custGeom>
              <a:avLst/>
              <a:gdLst/>
              <a:ahLst/>
              <a:cxnLst/>
              <a:rect r="r" b="b" t="t" l="l"/>
              <a:pathLst>
                <a:path h="1773784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4384" cy="609600"/>
            </a:xfrm>
            <a:custGeom>
              <a:avLst/>
              <a:gdLst/>
              <a:ahLst/>
              <a:cxnLst/>
              <a:rect r="r" b="b" t="t" l="l"/>
              <a:pathLst>
                <a:path h="609600" w="1614384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54669" cy="377249"/>
            </a:xfrm>
            <a:custGeom>
              <a:avLst/>
              <a:gdLst/>
              <a:ahLst/>
              <a:cxnLst/>
              <a:rect r="r" b="b" t="t" l="l"/>
              <a:pathLst>
                <a:path h="377249" w="245466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46825" cy="377249"/>
            </a:xfrm>
            <a:custGeom>
              <a:avLst/>
              <a:gdLst/>
              <a:ahLst/>
              <a:cxnLst/>
              <a:rect r="r" b="b" t="t" l="l"/>
              <a:pathLst>
                <a:path h="377249" w="2646825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9832" cy="1761067"/>
            </a:xfrm>
            <a:custGeom>
              <a:avLst/>
              <a:gdLst/>
              <a:ahLst/>
              <a:cxnLst/>
              <a:rect r="r" b="b" t="t" l="l"/>
              <a:pathLst>
                <a:path h="1761067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167550" y="4948902"/>
            <a:ext cx="269408" cy="2764123"/>
          </a:xfrm>
          <a:custGeom>
            <a:avLst/>
            <a:gdLst/>
            <a:ahLst/>
            <a:cxnLst/>
            <a:rect r="r" b="b" t="t" l="l"/>
            <a:pathLst>
              <a:path h="2764123" w="269408">
                <a:moveTo>
                  <a:pt x="0" y="0"/>
                </a:moveTo>
                <a:lnTo>
                  <a:pt x="269408" y="0"/>
                </a:lnTo>
                <a:lnTo>
                  <a:pt x="269408" y="2764123"/>
                </a:lnTo>
                <a:lnTo>
                  <a:pt x="0" y="2764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41437" y="261029"/>
            <a:ext cx="3753713" cy="146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28"/>
              </a:lnSpc>
              <a:spcBef>
                <a:spcPct val="0"/>
              </a:spcBef>
            </a:pPr>
            <a:r>
              <a:rPr lang="en-US" sz="8092">
                <a:solidFill>
                  <a:srgbClr val="000000"/>
                </a:solidFill>
                <a:latin typeface="Poppins"/>
              </a:rPr>
              <a:t>SPL-02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3049" y="5396840"/>
            <a:ext cx="3864501" cy="108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2"/>
              </a:lnSpc>
            </a:pPr>
            <a:r>
              <a:rPr lang="en-US" sz="3030" spc="666">
                <a:solidFill>
                  <a:srgbClr val="000000"/>
                </a:solidFill>
                <a:latin typeface="Poppins Medium"/>
              </a:rPr>
              <a:t>Ibne Bin Rafid</a:t>
            </a:r>
          </a:p>
          <a:p>
            <a:pPr>
              <a:lnSpc>
                <a:spcPts val="4242"/>
              </a:lnSpc>
              <a:spcBef>
                <a:spcPct val="0"/>
              </a:spcBef>
            </a:pPr>
            <a:r>
              <a:rPr lang="en-US" sz="3030" spc="666">
                <a:solidFill>
                  <a:srgbClr val="000000"/>
                </a:solidFill>
                <a:latin typeface="Poppins Medium"/>
              </a:rPr>
              <a:t>Roll : 1330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5488" y="2015719"/>
            <a:ext cx="8672797" cy="264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34"/>
              </a:lnSpc>
            </a:pPr>
            <a:r>
              <a:rPr lang="en-US" sz="6121">
                <a:solidFill>
                  <a:srgbClr val="060644"/>
                </a:solidFill>
                <a:latin typeface="Poppins Bold"/>
              </a:rPr>
              <a:t>Dhaka University Swimming Pool Management System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81886" y="5893132"/>
            <a:ext cx="6100319" cy="108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2"/>
              </a:lnSpc>
            </a:pPr>
            <a:r>
              <a:rPr lang="en-US" sz="3030" spc="666">
                <a:solidFill>
                  <a:srgbClr val="000000"/>
                </a:solidFill>
                <a:latin typeface="Poppins"/>
              </a:rPr>
              <a:t>Eftekhar Mahmud Efty</a:t>
            </a:r>
          </a:p>
          <a:p>
            <a:pPr>
              <a:lnSpc>
                <a:spcPts val="4242"/>
              </a:lnSpc>
              <a:spcBef>
                <a:spcPct val="0"/>
              </a:spcBef>
            </a:pPr>
            <a:r>
              <a:rPr lang="en-US" sz="3030" spc="666">
                <a:solidFill>
                  <a:srgbClr val="000000"/>
                </a:solidFill>
                <a:latin typeface="Poppins"/>
              </a:rPr>
              <a:t>Roll : 1309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4094" y="7646350"/>
            <a:ext cx="3166472" cy="57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9"/>
              </a:lnSpc>
            </a:pPr>
            <a:r>
              <a:rPr lang="en-US" sz="3327">
                <a:solidFill>
                  <a:srgbClr val="000000"/>
                </a:solidFill>
                <a:latin typeface="Canva Sans 1 Bold"/>
              </a:rPr>
              <a:t>Supervised By,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4094" y="8358970"/>
            <a:ext cx="3911055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Abdus Satter Rifat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7371" y="9002626"/>
            <a:ext cx="5695250" cy="118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Assistant Professor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IIT, DU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6066" y="2507158"/>
            <a:ext cx="4826469" cy="2057400"/>
            <a:chOff x="0" y="0"/>
            <a:chExt cx="1638616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388" y="0"/>
              <a:ext cx="1631839" cy="698500"/>
            </a:xfrm>
            <a:custGeom>
              <a:avLst/>
              <a:gdLst/>
              <a:ahLst/>
              <a:cxnLst/>
              <a:rect r="r" b="b" t="t" l="l"/>
              <a:pathLst>
                <a:path h="698500" w="1631839">
                  <a:moveTo>
                    <a:pt x="1626355" y="364501"/>
                  </a:moveTo>
                  <a:lnTo>
                    <a:pt x="1440901" y="683249"/>
                  </a:lnTo>
                  <a:cubicBezTo>
                    <a:pt x="1435408" y="692691"/>
                    <a:pt x="1425308" y="698500"/>
                    <a:pt x="1414383" y="698500"/>
                  </a:cubicBezTo>
                  <a:lnTo>
                    <a:pt x="217457" y="698500"/>
                  </a:lnTo>
                  <a:cubicBezTo>
                    <a:pt x="206532" y="698500"/>
                    <a:pt x="196432" y="692691"/>
                    <a:pt x="190939" y="683249"/>
                  </a:cubicBezTo>
                  <a:lnTo>
                    <a:pt x="5485" y="364501"/>
                  </a:lnTo>
                  <a:cubicBezTo>
                    <a:pt x="0" y="355073"/>
                    <a:pt x="0" y="343427"/>
                    <a:pt x="5485" y="333999"/>
                  </a:cubicBezTo>
                  <a:lnTo>
                    <a:pt x="190939" y="15251"/>
                  </a:lnTo>
                  <a:cubicBezTo>
                    <a:pt x="196432" y="5809"/>
                    <a:pt x="206532" y="0"/>
                    <a:pt x="217457" y="0"/>
                  </a:cubicBezTo>
                  <a:lnTo>
                    <a:pt x="1414383" y="0"/>
                  </a:lnTo>
                  <a:cubicBezTo>
                    <a:pt x="1425308" y="0"/>
                    <a:pt x="1435408" y="5809"/>
                    <a:pt x="1440901" y="15251"/>
                  </a:cubicBezTo>
                  <a:lnTo>
                    <a:pt x="1626355" y="333999"/>
                  </a:lnTo>
                  <a:cubicBezTo>
                    <a:pt x="1631840" y="343427"/>
                    <a:pt x="1631840" y="355073"/>
                    <a:pt x="1626355" y="364501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19050"/>
              <a:ext cx="1410016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16566" y="2943835"/>
            <a:ext cx="8679475" cy="7458924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84" y="0"/>
              <a:ext cx="809032" cy="698500"/>
            </a:xfrm>
            <a:custGeom>
              <a:avLst/>
              <a:gdLst/>
              <a:ahLst/>
              <a:cxnLst/>
              <a:rect r="r" b="b" t="t" l="l"/>
              <a:pathLst>
                <a:path h="698500" w="809032">
                  <a:moveTo>
                    <a:pt x="805982" y="357731"/>
                  </a:moveTo>
                  <a:lnTo>
                    <a:pt x="612650" y="690019"/>
                  </a:lnTo>
                  <a:cubicBezTo>
                    <a:pt x="609595" y="695270"/>
                    <a:pt x="603979" y="698500"/>
                    <a:pt x="597904" y="698500"/>
                  </a:cubicBezTo>
                  <a:lnTo>
                    <a:pt x="211128" y="698500"/>
                  </a:lnTo>
                  <a:cubicBezTo>
                    <a:pt x="205053" y="698500"/>
                    <a:pt x="199437" y="695270"/>
                    <a:pt x="196382" y="690019"/>
                  </a:cubicBezTo>
                  <a:lnTo>
                    <a:pt x="3050" y="357731"/>
                  </a:lnTo>
                  <a:cubicBezTo>
                    <a:pt x="0" y="352488"/>
                    <a:pt x="0" y="346012"/>
                    <a:pt x="3050" y="340769"/>
                  </a:cubicBezTo>
                  <a:lnTo>
                    <a:pt x="196382" y="8481"/>
                  </a:lnTo>
                  <a:cubicBezTo>
                    <a:pt x="199437" y="3230"/>
                    <a:pt x="205053" y="0"/>
                    <a:pt x="211128" y="0"/>
                  </a:cubicBezTo>
                  <a:lnTo>
                    <a:pt x="597904" y="0"/>
                  </a:lnTo>
                  <a:cubicBezTo>
                    <a:pt x="603979" y="0"/>
                    <a:pt x="609595" y="3230"/>
                    <a:pt x="612650" y="8481"/>
                  </a:cubicBezTo>
                  <a:lnTo>
                    <a:pt x="805982" y="340769"/>
                  </a:lnTo>
                  <a:cubicBezTo>
                    <a:pt x="809032" y="346012"/>
                    <a:pt x="809032" y="352488"/>
                    <a:pt x="805982" y="357731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51646" y="2856467"/>
            <a:ext cx="8815309" cy="7633660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18243" r="0" b="-1824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53096" y="7977167"/>
            <a:ext cx="3378210" cy="2903149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41" y="0"/>
              <a:ext cx="803119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19">
                  <a:moveTo>
                    <a:pt x="795282" y="371039"/>
                  </a:moveTo>
                  <a:lnTo>
                    <a:pt x="617436" y="676711"/>
                  </a:lnTo>
                  <a:cubicBezTo>
                    <a:pt x="609588" y="690201"/>
                    <a:pt x="595157" y="698500"/>
                    <a:pt x="579550" y="698500"/>
                  </a:cubicBezTo>
                  <a:lnTo>
                    <a:pt x="223568" y="698500"/>
                  </a:lnTo>
                  <a:cubicBezTo>
                    <a:pt x="207961" y="698500"/>
                    <a:pt x="193530" y="690201"/>
                    <a:pt x="185682" y="676711"/>
                  </a:cubicBezTo>
                  <a:lnTo>
                    <a:pt x="7836" y="371039"/>
                  </a:lnTo>
                  <a:cubicBezTo>
                    <a:pt x="0" y="357570"/>
                    <a:pt x="0" y="340930"/>
                    <a:pt x="7836" y="327461"/>
                  </a:cubicBezTo>
                  <a:lnTo>
                    <a:pt x="185682" y="21789"/>
                  </a:lnTo>
                  <a:cubicBezTo>
                    <a:pt x="193530" y="8299"/>
                    <a:pt x="207961" y="0"/>
                    <a:pt x="223568" y="0"/>
                  </a:cubicBezTo>
                  <a:lnTo>
                    <a:pt x="579550" y="0"/>
                  </a:lnTo>
                  <a:cubicBezTo>
                    <a:pt x="595157" y="0"/>
                    <a:pt x="609588" y="8299"/>
                    <a:pt x="617436" y="21789"/>
                  </a:cubicBezTo>
                  <a:lnTo>
                    <a:pt x="795282" y="327461"/>
                  </a:lnTo>
                  <a:cubicBezTo>
                    <a:pt x="803118" y="340930"/>
                    <a:pt x="803118" y="357570"/>
                    <a:pt x="795282" y="371039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98789" y="7614798"/>
            <a:ext cx="3949805" cy="3420353"/>
            <a:chOff x="0" y="0"/>
            <a:chExt cx="4282440" cy="3708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26986" r="0" b="-2698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197663" y="9258300"/>
            <a:ext cx="2394065" cy="2057400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831" y="0"/>
              <a:ext cx="799139" cy="698500"/>
            </a:xfrm>
            <a:custGeom>
              <a:avLst/>
              <a:gdLst/>
              <a:ahLst/>
              <a:cxnLst/>
              <a:rect r="r" b="b" t="t" l="l"/>
              <a:pathLst>
                <a:path h="698500" w="799139">
                  <a:moveTo>
                    <a:pt x="788080" y="379996"/>
                  </a:moveTo>
                  <a:lnTo>
                    <a:pt x="620658" y="667754"/>
                  </a:lnTo>
                  <a:cubicBezTo>
                    <a:pt x="609582" y="686789"/>
                    <a:pt x="589221" y="698500"/>
                    <a:pt x="567197" y="698500"/>
                  </a:cubicBezTo>
                  <a:lnTo>
                    <a:pt x="231941" y="698500"/>
                  </a:lnTo>
                  <a:cubicBezTo>
                    <a:pt x="209918" y="698500"/>
                    <a:pt x="189556" y="686789"/>
                    <a:pt x="178480" y="667754"/>
                  </a:cubicBezTo>
                  <a:lnTo>
                    <a:pt x="11058" y="379996"/>
                  </a:lnTo>
                  <a:cubicBezTo>
                    <a:pt x="0" y="360990"/>
                    <a:pt x="0" y="337510"/>
                    <a:pt x="11058" y="318504"/>
                  </a:cubicBezTo>
                  <a:lnTo>
                    <a:pt x="178480" y="30746"/>
                  </a:lnTo>
                  <a:cubicBezTo>
                    <a:pt x="189556" y="11711"/>
                    <a:pt x="209918" y="0"/>
                    <a:pt x="231941" y="0"/>
                  </a:cubicBezTo>
                  <a:lnTo>
                    <a:pt x="567197" y="0"/>
                  </a:lnTo>
                  <a:cubicBezTo>
                    <a:pt x="589221" y="0"/>
                    <a:pt x="609582" y="11711"/>
                    <a:pt x="620658" y="30746"/>
                  </a:cubicBezTo>
                  <a:lnTo>
                    <a:pt x="788080" y="318504"/>
                  </a:lnTo>
                  <a:cubicBezTo>
                    <a:pt x="799138" y="337510"/>
                    <a:pt x="799138" y="360990"/>
                    <a:pt x="788080" y="379996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77969" y="1411589"/>
            <a:ext cx="4604091" cy="2124269"/>
            <a:chOff x="0" y="0"/>
            <a:chExt cx="1513913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552" y="0"/>
              <a:ext cx="1506809" cy="698500"/>
            </a:xfrm>
            <a:custGeom>
              <a:avLst/>
              <a:gdLst/>
              <a:ahLst/>
              <a:cxnLst/>
              <a:rect r="r" b="b" t="t" l="l"/>
              <a:pathLst>
                <a:path h="698500" w="1506809">
                  <a:moveTo>
                    <a:pt x="1501059" y="365238"/>
                  </a:moveTo>
                  <a:lnTo>
                    <a:pt x="1316463" y="682512"/>
                  </a:lnTo>
                  <a:cubicBezTo>
                    <a:pt x="1310704" y="692411"/>
                    <a:pt x="1300116" y="698500"/>
                    <a:pt x="1288664" y="698500"/>
                  </a:cubicBezTo>
                  <a:lnTo>
                    <a:pt x="218145" y="698500"/>
                  </a:lnTo>
                  <a:cubicBezTo>
                    <a:pt x="206693" y="698500"/>
                    <a:pt x="196105" y="692411"/>
                    <a:pt x="190346" y="682512"/>
                  </a:cubicBezTo>
                  <a:lnTo>
                    <a:pt x="5750" y="365238"/>
                  </a:lnTo>
                  <a:cubicBezTo>
                    <a:pt x="0" y="355355"/>
                    <a:pt x="0" y="343145"/>
                    <a:pt x="5750" y="333262"/>
                  </a:cubicBezTo>
                  <a:lnTo>
                    <a:pt x="190346" y="15988"/>
                  </a:lnTo>
                  <a:cubicBezTo>
                    <a:pt x="196105" y="6089"/>
                    <a:pt x="206693" y="0"/>
                    <a:pt x="218145" y="0"/>
                  </a:cubicBezTo>
                  <a:lnTo>
                    <a:pt x="1288664" y="0"/>
                  </a:lnTo>
                  <a:cubicBezTo>
                    <a:pt x="1300116" y="0"/>
                    <a:pt x="1310704" y="6089"/>
                    <a:pt x="1316463" y="15988"/>
                  </a:cubicBezTo>
                  <a:lnTo>
                    <a:pt x="1501059" y="333262"/>
                  </a:lnTo>
                  <a:cubicBezTo>
                    <a:pt x="1506809" y="343145"/>
                    <a:pt x="1506809" y="355355"/>
                    <a:pt x="1501059" y="365238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41729" y="4442271"/>
            <a:ext cx="4604091" cy="2124269"/>
            <a:chOff x="0" y="0"/>
            <a:chExt cx="1513913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552" y="0"/>
              <a:ext cx="1506809" cy="698500"/>
            </a:xfrm>
            <a:custGeom>
              <a:avLst/>
              <a:gdLst/>
              <a:ahLst/>
              <a:cxnLst/>
              <a:rect r="r" b="b" t="t" l="l"/>
              <a:pathLst>
                <a:path h="698500" w="1506809">
                  <a:moveTo>
                    <a:pt x="1501059" y="365238"/>
                  </a:moveTo>
                  <a:lnTo>
                    <a:pt x="1316463" y="682512"/>
                  </a:lnTo>
                  <a:cubicBezTo>
                    <a:pt x="1310704" y="692411"/>
                    <a:pt x="1300116" y="698500"/>
                    <a:pt x="1288664" y="698500"/>
                  </a:cubicBezTo>
                  <a:lnTo>
                    <a:pt x="218145" y="698500"/>
                  </a:lnTo>
                  <a:cubicBezTo>
                    <a:pt x="206693" y="698500"/>
                    <a:pt x="196105" y="692411"/>
                    <a:pt x="190346" y="682512"/>
                  </a:cubicBezTo>
                  <a:lnTo>
                    <a:pt x="5750" y="365238"/>
                  </a:lnTo>
                  <a:cubicBezTo>
                    <a:pt x="0" y="355355"/>
                    <a:pt x="0" y="343145"/>
                    <a:pt x="5750" y="333262"/>
                  </a:cubicBezTo>
                  <a:lnTo>
                    <a:pt x="190346" y="15988"/>
                  </a:lnTo>
                  <a:cubicBezTo>
                    <a:pt x="196105" y="6089"/>
                    <a:pt x="206693" y="0"/>
                    <a:pt x="218145" y="0"/>
                  </a:cubicBezTo>
                  <a:lnTo>
                    <a:pt x="1288664" y="0"/>
                  </a:lnTo>
                  <a:cubicBezTo>
                    <a:pt x="1300116" y="0"/>
                    <a:pt x="1310704" y="6089"/>
                    <a:pt x="1316463" y="15988"/>
                  </a:cubicBezTo>
                  <a:lnTo>
                    <a:pt x="1501059" y="333262"/>
                  </a:lnTo>
                  <a:cubicBezTo>
                    <a:pt x="1506809" y="343145"/>
                    <a:pt x="1506809" y="355355"/>
                    <a:pt x="1501059" y="3652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598532" y="2718519"/>
            <a:ext cx="4604091" cy="2124269"/>
            <a:chOff x="0" y="0"/>
            <a:chExt cx="1513913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3552" y="0"/>
              <a:ext cx="1506809" cy="698500"/>
            </a:xfrm>
            <a:custGeom>
              <a:avLst/>
              <a:gdLst/>
              <a:ahLst/>
              <a:cxnLst/>
              <a:rect r="r" b="b" t="t" l="l"/>
              <a:pathLst>
                <a:path h="698500" w="1506809">
                  <a:moveTo>
                    <a:pt x="1501059" y="365238"/>
                  </a:moveTo>
                  <a:lnTo>
                    <a:pt x="1316463" y="682512"/>
                  </a:lnTo>
                  <a:cubicBezTo>
                    <a:pt x="1310704" y="692411"/>
                    <a:pt x="1300116" y="698500"/>
                    <a:pt x="1288664" y="698500"/>
                  </a:cubicBezTo>
                  <a:lnTo>
                    <a:pt x="218145" y="698500"/>
                  </a:lnTo>
                  <a:cubicBezTo>
                    <a:pt x="206693" y="698500"/>
                    <a:pt x="196105" y="692411"/>
                    <a:pt x="190346" y="682512"/>
                  </a:cubicBezTo>
                  <a:lnTo>
                    <a:pt x="5750" y="365238"/>
                  </a:lnTo>
                  <a:cubicBezTo>
                    <a:pt x="0" y="355355"/>
                    <a:pt x="0" y="343145"/>
                    <a:pt x="5750" y="333262"/>
                  </a:cubicBezTo>
                  <a:lnTo>
                    <a:pt x="190346" y="15988"/>
                  </a:lnTo>
                  <a:cubicBezTo>
                    <a:pt x="196105" y="6089"/>
                    <a:pt x="206693" y="0"/>
                    <a:pt x="218145" y="0"/>
                  </a:cubicBezTo>
                  <a:lnTo>
                    <a:pt x="1288664" y="0"/>
                  </a:lnTo>
                  <a:cubicBezTo>
                    <a:pt x="1300116" y="0"/>
                    <a:pt x="1310704" y="6089"/>
                    <a:pt x="1316463" y="15988"/>
                  </a:cubicBezTo>
                  <a:lnTo>
                    <a:pt x="1501059" y="333262"/>
                  </a:lnTo>
                  <a:cubicBezTo>
                    <a:pt x="1506809" y="343145"/>
                    <a:pt x="1506809" y="355355"/>
                    <a:pt x="1501059" y="3652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594698" y="6015742"/>
            <a:ext cx="4604091" cy="2124269"/>
            <a:chOff x="0" y="0"/>
            <a:chExt cx="1513913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3552" y="0"/>
              <a:ext cx="1506809" cy="698500"/>
            </a:xfrm>
            <a:custGeom>
              <a:avLst/>
              <a:gdLst/>
              <a:ahLst/>
              <a:cxnLst/>
              <a:rect r="r" b="b" t="t" l="l"/>
              <a:pathLst>
                <a:path h="698500" w="1506809">
                  <a:moveTo>
                    <a:pt x="1501059" y="365238"/>
                  </a:moveTo>
                  <a:lnTo>
                    <a:pt x="1316463" y="682512"/>
                  </a:lnTo>
                  <a:cubicBezTo>
                    <a:pt x="1310704" y="692411"/>
                    <a:pt x="1300116" y="698500"/>
                    <a:pt x="1288664" y="698500"/>
                  </a:cubicBezTo>
                  <a:lnTo>
                    <a:pt x="218145" y="698500"/>
                  </a:lnTo>
                  <a:cubicBezTo>
                    <a:pt x="206693" y="698500"/>
                    <a:pt x="196105" y="692411"/>
                    <a:pt x="190346" y="682512"/>
                  </a:cubicBezTo>
                  <a:lnTo>
                    <a:pt x="5750" y="365238"/>
                  </a:lnTo>
                  <a:cubicBezTo>
                    <a:pt x="0" y="355355"/>
                    <a:pt x="0" y="343145"/>
                    <a:pt x="5750" y="333262"/>
                  </a:cubicBezTo>
                  <a:lnTo>
                    <a:pt x="190346" y="15988"/>
                  </a:lnTo>
                  <a:cubicBezTo>
                    <a:pt x="196105" y="6089"/>
                    <a:pt x="206693" y="0"/>
                    <a:pt x="218145" y="0"/>
                  </a:cubicBezTo>
                  <a:lnTo>
                    <a:pt x="1288664" y="0"/>
                  </a:lnTo>
                  <a:cubicBezTo>
                    <a:pt x="1300116" y="0"/>
                    <a:pt x="1310704" y="6089"/>
                    <a:pt x="1316463" y="15988"/>
                  </a:cubicBezTo>
                  <a:lnTo>
                    <a:pt x="1501059" y="333262"/>
                  </a:lnTo>
                  <a:cubicBezTo>
                    <a:pt x="1506809" y="343145"/>
                    <a:pt x="1506809" y="355355"/>
                    <a:pt x="1501059" y="3652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58764" y="7507083"/>
            <a:ext cx="4604091" cy="2124269"/>
            <a:chOff x="0" y="0"/>
            <a:chExt cx="1513913" cy="698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3552" y="0"/>
              <a:ext cx="1506809" cy="698500"/>
            </a:xfrm>
            <a:custGeom>
              <a:avLst/>
              <a:gdLst/>
              <a:ahLst/>
              <a:cxnLst/>
              <a:rect r="r" b="b" t="t" l="l"/>
              <a:pathLst>
                <a:path h="698500" w="1506809">
                  <a:moveTo>
                    <a:pt x="1501059" y="365238"/>
                  </a:moveTo>
                  <a:lnTo>
                    <a:pt x="1316463" y="682512"/>
                  </a:lnTo>
                  <a:cubicBezTo>
                    <a:pt x="1310704" y="692411"/>
                    <a:pt x="1300116" y="698500"/>
                    <a:pt x="1288664" y="698500"/>
                  </a:cubicBezTo>
                  <a:lnTo>
                    <a:pt x="218145" y="698500"/>
                  </a:lnTo>
                  <a:cubicBezTo>
                    <a:pt x="206693" y="698500"/>
                    <a:pt x="196105" y="692411"/>
                    <a:pt x="190346" y="682512"/>
                  </a:cubicBezTo>
                  <a:lnTo>
                    <a:pt x="5750" y="365238"/>
                  </a:lnTo>
                  <a:cubicBezTo>
                    <a:pt x="0" y="355355"/>
                    <a:pt x="0" y="343145"/>
                    <a:pt x="5750" y="333262"/>
                  </a:cubicBezTo>
                  <a:lnTo>
                    <a:pt x="190346" y="15988"/>
                  </a:lnTo>
                  <a:cubicBezTo>
                    <a:pt x="196105" y="6089"/>
                    <a:pt x="206693" y="0"/>
                    <a:pt x="218145" y="0"/>
                  </a:cubicBezTo>
                  <a:lnTo>
                    <a:pt x="1288664" y="0"/>
                  </a:lnTo>
                  <a:cubicBezTo>
                    <a:pt x="1300116" y="0"/>
                    <a:pt x="1310704" y="6089"/>
                    <a:pt x="1316463" y="15988"/>
                  </a:cubicBezTo>
                  <a:lnTo>
                    <a:pt x="1501059" y="333262"/>
                  </a:lnTo>
                  <a:cubicBezTo>
                    <a:pt x="1506809" y="343145"/>
                    <a:pt x="1506809" y="355355"/>
                    <a:pt x="1501059" y="3652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6409972" y="3274829"/>
            <a:ext cx="885193" cy="1011649"/>
          </a:xfrm>
          <a:custGeom>
            <a:avLst/>
            <a:gdLst/>
            <a:ahLst/>
            <a:cxnLst/>
            <a:rect r="r" b="b" t="t" l="l"/>
            <a:pathLst>
              <a:path h="1011649" w="885193">
                <a:moveTo>
                  <a:pt x="0" y="0"/>
                </a:moveTo>
                <a:lnTo>
                  <a:pt x="885193" y="0"/>
                </a:lnTo>
                <a:lnTo>
                  <a:pt x="885193" y="1011649"/>
                </a:lnTo>
                <a:lnTo>
                  <a:pt x="0" y="1011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447865" y="3274829"/>
            <a:ext cx="905426" cy="1011649"/>
          </a:xfrm>
          <a:custGeom>
            <a:avLst/>
            <a:gdLst/>
            <a:ahLst/>
            <a:cxnLst/>
            <a:rect r="r" b="b" t="t" l="l"/>
            <a:pathLst>
              <a:path h="1011649" w="905426">
                <a:moveTo>
                  <a:pt x="0" y="0"/>
                </a:moveTo>
                <a:lnTo>
                  <a:pt x="905426" y="0"/>
                </a:lnTo>
                <a:lnTo>
                  <a:pt x="905426" y="1011649"/>
                </a:lnTo>
                <a:lnTo>
                  <a:pt x="0" y="1011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505691" y="3274829"/>
            <a:ext cx="874409" cy="874409"/>
          </a:xfrm>
          <a:custGeom>
            <a:avLst/>
            <a:gdLst/>
            <a:ahLst/>
            <a:cxnLst/>
            <a:rect r="r" b="b" t="t" l="l"/>
            <a:pathLst>
              <a:path h="874409" w="874409">
                <a:moveTo>
                  <a:pt x="0" y="0"/>
                </a:moveTo>
                <a:lnTo>
                  <a:pt x="874409" y="0"/>
                </a:lnTo>
                <a:lnTo>
                  <a:pt x="874409" y="874409"/>
                </a:lnTo>
                <a:lnTo>
                  <a:pt x="0" y="874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86554" y="4901162"/>
            <a:ext cx="1295557" cy="1206487"/>
          </a:xfrm>
          <a:custGeom>
            <a:avLst/>
            <a:gdLst/>
            <a:ahLst/>
            <a:cxnLst/>
            <a:rect r="r" b="b" t="t" l="l"/>
            <a:pathLst>
              <a:path h="1206487" w="1295557">
                <a:moveTo>
                  <a:pt x="0" y="0"/>
                </a:moveTo>
                <a:lnTo>
                  <a:pt x="1295557" y="0"/>
                </a:lnTo>
                <a:lnTo>
                  <a:pt x="1295557" y="1206487"/>
                </a:lnTo>
                <a:lnTo>
                  <a:pt x="0" y="1206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704620" y="5107370"/>
            <a:ext cx="2010310" cy="794072"/>
          </a:xfrm>
          <a:custGeom>
            <a:avLst/>
            <a:gdLst/>
            <a:ahLst/>
            <a:cxnLst/>
            <a:rect r="r" b="b" t="t" l="l"/>
            <a:pathLst>
              <a:path h="794072" w="2010310">
                <a:moveTo>
                  <a:pt x="0" y="0"/>
                </a:moveTo>
                <a:lnTo>
                  <a:pt x="2010310" y="0"/>
                </a:lnTo>
                <a:lnTo>
                  <a:pt x="2010310" y="794072"/>
                </a:lnTo>
                <a:lnTo>
                  <a:pt x="0" y="7940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208847" y="6232424"/>
            <a:ext cx="1505232" cy="1688900"/>
          </a:xfrm>
          <a:custGeom>
            <a:avLst/>
            <a:gdLst/>
            <a:ahLst/>
            <a:cxnLst/>
            <a:rect r="r" b="b" t="t" l="l"/>
            <a:pathLst>
              <a:path h="1688900" w="1505232">
                <a:moveTo>
                  <a:pt x="0" y="0"/>
                </a:moveTo>
                <a:lnTo>
                  <a:pt x="1505231" y="0"/>
                </a:lnTo>
                <a:lnTo>
                  <a:pt x="1505231" y="1688900"/>
                </a:lnTo>
                <a:lnTo>
                  <a:pt x="0" y="1688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7714078" y="6264971"/>
            <a:ext cx="1740382" cy="1740382"/>
          </a:xfrm>
          <a:custGeom>
            <a:avLst/>
            <a:gdLst/>
            <a:ahLst/>
            <a:cxnLst/>
            <a:rect r="r" b="b" t="t" l="l"/>
            <a:pathLst>
              <a:path h="1740382" w="1740382">
                <a:moveTo>
                  <a:pt x="0" y="0"/>
                </a:moveTo>
                <a:lnTo>
                  <a:pt x="1740383" y="0"/>
                </a:lnTo>
                <a:lnTo>
                  <a:pt x="1740383" y="1740383"/>
                </a:lnTo>
                <a:lnTo>
                  <a:pt x="0" y="17403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005926" y="7907600"/>
            <a:ext cx="1407697" cy="1323236"/>
          </a:xfrm>
          <a:custGeom>
            <a:avLst/>
            <a:gdLst/>
            <a:ahLst/>
            <a:cxnLst/>
            <a:rect r="r" b="b" t="t" l="l"/>
            <a:pathLst>
              <a:path h="1323236" w="1407697">
                <a:moveTo>
                  <a:pt x="0" y="0"/>
                </a:moveTo>
                <a:lnTo>
                  <a:pt x="1407698" y="0"/>
                </a:lnTo>
                <a:lnTo>
                  <a:pt x="1407698" y="1323236"/>
                </a:lnTo>
                <a:lnTo>
                  <a:pt x="0" y="13232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28582" y="7921324"/>
            <a:ext cx="1051433" cy="1390324"/>
          </a:xfrm>
          <a:custGeom>
            <a:avLst/>
            <a:gdLst/>
            <a:ahLst/>
            <a:cxnLst/>
            <a:rect r="r" b="b" t="t" l="l"/>
            <a:pathLst>
              <a:path h="1390324" w="1051433">
                <a:moveTo>
                  <a:pt x="0" y="0"/>
                </a:moveTo>
                <a:lnTo>
                  <a:pt x="1051432" y="0"/>
                </a:lnTo>
                <a:lnTo>
                  <a:pt x="1051432" y="1390324"/>
                </a:lnTo>
                <a:lnTo>
                  <a:pt x="0" y="139032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7291330" y="605252"/>
            <a:ext cx="2911293" cy="6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4"/>
              </a:lnSpc>
            </a:pPr>
            <a:r>
              <a:rPr lang="en-US" sz="3853">
                <a:solidFill>
                  <a:srgbClr val="000B5D"/>
                </a:solidFill>
                <a:latin typeface="Poppins"/>
              </a:rPr>
              <a:t>IT WILL BE 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589014" y="168837"/>
            <a:ext cx="8514104" cy="14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3"/>
              </a:lnSpc>
            </a:pPr>
            <a:r>
              <a:rPr lang="en-US" sz="8224">
                <a:solidFill>
                  <a:srgbClr val="000B5D"/>
                </a:solidFill>
                <a:latin typeface="Poppins Semi-Bold"/>
              </a:rPr>
              <a:t>WEB PROJECT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84480" y="1469309"/>
            <a:ext cx="2991068" cy="18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3576">
                <a:solidFill>
                  <a:srgbClr val="FFFFFF"/>
                </a:solidFill>
                <a:latin typeface="Canva Sans 1 Bold"/>
              </a:rPr>
              <a:t>Tools </a:t>
            </a:r>
          </a:p>
          <a:p>
            <a:pPr algn="ctr">
              <a:lnSpc>
                <a:spcPts val="5006"/>
              </a:lnSpc>
            </a:pPr>
            <a:r>
              <a:rPr lang="en-US" sz="3576">
                <a:solidFill>
                  <a:srgbClr val="FFFFFF"/>
                </a:solidFill>
                <a:latin typeface="Canva Sans 1 Bold"/>
              </a:rPr>
              <a:t>&amp;</a:t>
            </a:r>
          </a:p>
          <a:p>
            <a:pPr algn="ctr">
              <a:lnSpc>
                <a:spcPts val="5006"/>
              </a:lnSpc>
            </a:pPr>
            <a:r>
              <a:rPr lang="en-US" sz="3576">
                <a:solidFill>
                  <a:srgbClr val="FFFFFF"/>
                </a:solidFill>
                <a:latin typeface="Canva Sans 1 Bold"/>
              </a:rPr>
              <a:t>Technologies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9986" y="-1601786"/>
            <a:ext cx="7311002" cy="2630486"/>
            <a:chOff x="0" y="0"/>
            <a:chExt cx="4964260" cy="1786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3"/>
              <a:ext cx="4964260" cy="1785586"/>
            </a:xfrm>
            <a:custGeom>
              <a:avLst/>
              <a:gdLst/>
              <a:ahLst/>
              <a:cxnLst/>
              <a:rect r="r" b="b" t="t" l="l"/>
              <a:pathLst>
                <a:path h="1785586" w="4964260">
                  <a:moveTo>
                    <a:pt x="2492107" y="544"/>
                  </a:moveTo>
                  <a:lnTo>
                    <a:pt x="4954283" y="202110"/>
                  </a:lnTo>
                  <a:cubicBezTo>
                    <a:pt x="4959921" y="202572"/>
                    <a:pt x="4964260" y="207281"/>
                    <a:pt x="4964260" y="212937"/>
                  </a:cubicBezTo>
                  <a:lnTo>
                    <a:pt x="4964260" y="1572649"/>
                  </a:lnTo>
                  <a:cubicBezTo>
                    <a:pt x="4964260" y="1578305"/>
                    <a:pt x="4959921" y="1583015"/>
                    <a:pt x="4954283" y="1583476"/>
                  </a:cubicBezTo>
                  <a:lnTo>
                    <a:pt x="2492107" y="1785043"/>
                  </a:lnTo>
                  <a:cubicBezTo>
                    <a:pt x="2485467" y="1785586"/>
                    <a:pt x="2478793" y="1785586"/>
                    <a:pt x="2472153" y="1785043"/>
                  </a:cubicBezTo>
                  <a:lnTo>
                    <a:pt x="9977" y="1583476"/>
                  </a:lnTo>
                  <a:cubicBezTo>
                    <a:pt x="4340" y="1583015"/>
                    <a:pt x="0" y="1578305"/>
                    <a:pt x="0" y="1572649"/>
                  </a:cubicBezTo>
                  <a:lnTo>
                    <a:pt x="0" y="212937"/>
                  </a:lnTo>
                  <a:cubicBezTo>
                    <a:pt x="0" y="207281"/>
                    <a:pt x="4340" y="202572"/>
                    <a:pt x="9977" y="202110"/>
                  </a:cubicBezTo>
                  <a:lnTo>
                    <a:pt x="2472153" y="544"/>
                  </a:lnTo>
                  <a:cubicBezTo>
                    <a:pt x="2478793" y="0"/>
                    <a:pt x="2485467" y="0"/>
                    <a:pt x="2492107" y="544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8750"/>
              <a:ext cx="4964260" cy="1487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71419" y="-685265"/>
            <a:ext cx="5397606" cy="2630486"/>
            <a:chOff x="0" y="0"/>
            <a:chExt cx="3665041" cy="1786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01"/>
              <a:ext cx="3665041" cy="1785130"/>
            </a:xfrm>
            <a:custGeom>
              <a:avLst/>
              <a:gdLst/>
              <a:ahLst/>
              <a:cxnLst/>
              <a:rect r="r" b="b" t="t" l="l"/>
              <a:pathLst>
                <a:path h="1785130" w="3665041">
                  <a:moveTo>
                    <a:pt x="1845997" y="993"/>
                  </a:moveTo>
                  <a:lnTo>
                    <a:pt x="3651565" y="201205"/>
                  </a:lnTo>
                  <a:cubicBezTo>
                    <a:pt x="3659237" y="202055"/>
                    <a:pt x="3665041" y="208539"/>
                    <a:pt x="3665041" y="216258"/>
                  </a:cubicBezTo>
                  <a:lnTo>
                    <a:pt x="3665041" y="1568872"/>
                  </a:lnTo>
                  <a:cubicBezTo>
                    <a:pt x="3665041" y="1576591"/>
                    <a:pt x="3659237" y="1583075"/>
                    <a:pt x="3651565" y="1583926"/>
                  </a:cubicBezTo>
                  <a:lnTo>
                    <a:pt x="1845997" y="1784137"/>
                  </a:lnTo>
                  <a:cubicBezTo>
                    <a:pt x="1837040" y="1785130"/>
                    <a:pt x="1828001" y="1785130"/>
                    <a:pt x="1819044" y="1784137"/>
                  </a:cubicBezTo>
                  <a:lnTo>
                    <a:pt x="13476" y="1583926"/>
                  </a:lnTo>
                  <a:cubicBezTo>
                    <a:pt x="5805" y="1583075"/>
                    <a:pt x="0" y="1576591"/>
                    <a:pt x="0" y="1568872"/>
                  </a:cubicBezTo>
                  <a:lnTo>
                    <a:pt x="0" y="216258"/>
                  </a:lnTo>
                  <a:cubicBezTo>
                    <a:pt x="0" y="208539"/>
                    <a:pt x="5805" y="202055"/>
                    <a:pt x="13476" y="201205"/>
                  </a:cubicBezTo>
                  <a:lnTo>
                    <a:pt x="1819044" y="993"/>
                  </a:lnTo>
                  <a:cubicBezTo>
                    <a:pt x="1828001" y="0"/>
                    <a:pt x="1837040" y="0"/>
                    <a:pt x="1845997" y="993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8750"/>
              <a:ext cx="3665041" cy="1487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6787" y="4387224"/>
            <a:ext cx="17394426" cy="789183"/>
            <a:chOff x="0" y="0"/>
            <a:chExt cx="17266993" cy="7834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41" y="0"/>
              <a:ext cx="17265311" cy="783401"/>
            </a:xfrm>
            <a:custGeom>
              <a:avLst/>
              <a:gdLst/>
              <a:ahLst/>
              <a:cxnLst/>
              <a:rect r="r" b="b" t="t" l="l"/>
              <a:pathLst>
                <a:path h="783401" w="17265311">
                  <a:moveTo>
                    <a:pt x="17263897" y="396047"/>
                  </a:moveTo>
                  <a:lnTo>
                    <a:pt x="17065206" y="779055"/>
                  </a:lnTo>
                  <a:cubicBezTo>
                    <a:pt x="17063821" y="781725"/>
                    <a:pt x="17061063" y="783401"/>
                    <a:pt x="17058056" y="783401"/>
                  </a:cubicBezTo>
                  <a:lnTo>
                    <a:pt x="207255" y="783401"/>
                  </a:lnTo>
                  <a:cubicBezTo>
                    <a:pt x="204247" y="783401"/>
                    <a:pt x="201490" y="781725"/>
                    <a:pt x="200104" y="779055"/>
                  </a:cubicBezTo>
                  <a:lnTo>
                    <a:pt x="1413" y="396047"/>
                  </a:lnTo>
                  <a:cubicBezTo>
                    <a:pt x="0" y="393322"/>
                    <a:pt x="0" y="390080"/>
                    <a:pt x="1413" y="387355"/>
                  </a:cubicBezTo>
                  <a:lnTo>
                    <a:pt x="200104" y="4346"/>
                  </a:lnTo>
                  <a:cubicBezTo>
                    <a:pt x="201490" y="1676"/>
                    <a:pt x="204247" y="0"/>
                    <a:pt x="207255" y="0"/>
                  </a:cubicBezTo>
                  <a:lnTo>
                    <a:pt x="17058056" y="0"/>
                  </a:lnTo>
                  <a:cubicBezTo>
                    <a:pt x="17061063" y="0"/>
                    <a:pt x="17063821" y="1676"/>
                    <a:pt x="17065206" y="4346"/>
                  </a:cubicBezTo>
                  <a:lnTo>
                    <a:pt x="17263897" y="387355"/>
                  </a:lnTo>
                  <a:cubicBezTo>
                    <a:pt x="17265311" y="390080"/>
                    <a:pt x="17265311" y="393322"/>
                    <a:pt x="17263897" y="396047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19050"/>
              <a:ext cx="17038393" cy="764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28905" y="8800242"/>
            <a:ext cx="3213258" cy="2099261"/>
            <a:chOff x="0" y="0"/>
            <a:chExt cx="2599481" cy="16982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113" y="0"/>
              <a:ext cx="2595255" cy="1698273"/>
            </a:xfrm>
            <a:custGeom>
              <a:avLst/>
              <a:gdLst/>
              <a:ahLst/>
              <a:cxnLst/>
              <a:rect r="r" b="b" t="t" l="l"/>
              <a:pathLst>
                <a:path h="1698273" w="2595255">
                  <a:moveTo>
                    <a:pt x="2591200" y="874912"/>
                  </a:moveTo>
                  <a:lnTo>
                    <a:pt x="2400336" y="1672498"/>
                  </a:lnTo>
                  <a:cubicBezTo>
                    <a:pt x="2396719" y="1687612"/>
                    <a:pt x="2383207" y="1698273"/>
                    <a:pt x="2367665" y="1698273"/>
                  </a:cubicBezTo>
                  <a:lnTo>
                    <a:pt x="227590" y="1698273"/>
                  </a:lnTo>
                  <a:cubicBezTo>
                    <a:pt x="212049" y="1698273"/>
                    <a:pt x="198536" y="1687612"/>
                    <a:pt x="194919" y="1672498"/>
                  </a:cubicBezTo>
                  <a:lnTo>
                    <a:pt x="4055" y="874912"/>
                  </a:lnTo>
                  <a:cubicBezTo>
                    <a:pt x="0" y="857967"/>
                    <a:pt x="0" y="840305"/>
                    <a:pt x="4055" y="823361"/>
                  </a:cubicBezTo>
                  <a:lnTo>
                    <a:pt x="194919" y="25775"/>
                  </a:lnTo>
                  <a:cubicBezTo>
                    <a:pt x="198536" y="10661"/>
                    <a:pt x="212049" y="0"/>
                    <a:pt x="227590" y="0"/>
                  </a:cubicBezTo>
                  <a:lnTo>
                    <a:pt x="2367665" y="0"/>
                  </a:lnTo>
                  <a:cubicBezTo>
                    <a:pt x="2383207" y="0"/>
                    <a:pt x="2396719" y="10661"/>
                    <a:pt x="2400336" y="25775"/>
                  </a:cubicBezTo>
                  <a:lnTo>
                    <a:pt x="2591200" y="823361"/>
                  </a:lnTo>
                  <a:cubicBezTo>
                    <a:pt x="2595255" y="840305"/>
                    <a:pt x="2595255" y="857967"/>
                    <a:pt x="2591200" y="874912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19050"/>
              <a:ext cx="2370881" cy="1679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313401" y="8159072"/>
            <a:ext cx="6048935" cy="2559642"/>
            <a:chOff x="0" y="0"/>
            <a:chExt cx="4893504" cy="20707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921" y="0"/>
              <a:ext cx="4891663" cy="2070714"/>
            </a:xfrm>
            <a:custGeom>
              <a:avLst/>
              <a:gdLst/>
              <a:ahLst/>
              <a:cxnLst/>
              <a:rect r="r" b="b" t="t" l="l"/>
              <a:pathLst>
                <a:path h="2070714" w="4891663">
                  <a:moveTo>
                    <a:pt x="4889872" y="1049172"/>
                  </a:moveTo>
                  <a:lnTo>
                    <a:pt x="4692095" y="2056899"/>
                  </a:lnTo>
                  <a:cubicBezTo>
                    <a:pt x="4690519" y="2064926"/>
                    <a:pt x="4683484" y="2070714"/>
                    <a:pt x="4675305" y="2070714"/>
                  </a:cubicBezTo>
                  <a:lnTo>
                    <a:pt x="216358" y="2070714"/>
                  </a:lnTo>
                  <a:cubicBezTo>
                    <a:pt x="208178" y="2070714"/>
                    <a:pt x="201143" y="2064926"/>
                    <a:pt x="199568" y="2056899"/>
                  </a:cubicBezTo>
                  <a:lnTo>
                    <a:pt x="1790" y="1049172"/>
                  </a:lnTo>
                  <a:cubicBezTo>
                    <a:pt x="0" y="1040049"/>
                    <a:pt x="0" y="1030665"/>
                    <a:pt x="1790" y="1021542"/>
                  </a:cubicBezTo>
                  <a:lnTo>
                    <a:pt x="199568" y="13815"/>
                  </a:lnTo>
                  <a:cubicBezTo>
                    <a:pt x="201143" y="5789"/>
                    <a:pt x="208178" y="0"/>
                    <a:pt x="216358" y="0"/>
                  </a:cubicBezTo>
                  <a:lnTo>
                    <a:pt x="4675305" y="0"/>
                  </a:lnTo>
                  <a:cubicBezTo>
                    <a:pt x="4683484" y="0"/>
                    <a:pt x="4690519" y="5789"/>
                    <a:pt x="4692095" y="13815"/>
                  </a:cubicBezTo>
                  <a:lnTo>
                    <a:pt x="4889872" y="1021542"/>
                  </a:lnTo>
                  <a:cubicBezTo>
                    <a:pt x="4891663" y="1030665"/>
                    <a:pt x="4891663" y="1040049"/>
                    <a:pt x="4889872" y="104917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19050"/>
              <a:ext cx="4664904" cy="20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744447" y="3430388"/>
            <a:ext cx="3145139" cy="2702854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199" y="0"/>
              <a:ext cx="802401" cy="698500"/>
            </a:xfrm>
            <a:custGeom>
              <a:avLst/>
              <a:gdLst/>
              <a:ahLst/>
              <a:cxnLst/>
              <a:rect r="r" b="b" t="t" l="l"/>
              <a:pathLst>
                <a:path h="698500" w="802401">
                  <a:moveTo>
                    <a:pt x="793984" y="372654"/>
                  </a:moveTo>
                  <a:lnTo>
                    <a:pt x="618018" y="675096"/>
                  </a:lnTo>
                  <a:cubicBezTo>
                    <a:pt x="609587" y="689586"/>
                    <a:pt x="594088" y="698500"/>
                    <a:pt x="577324" y="698500"/>
                  </a:cubicBezTo>
                  <a:lnTo>
                    <a:pt x="225078" y="698500"/>
                  </a:lnTo>
                  <a:cubicBezTo>
                    <a:pt x="208314" y="698500"/>
                    <a:pt x="192815" y="689586"/>
                    <a:pt x="184384" y="675096"/>
                  </a:cubicBezTo>
                  <a:lnTo>
                    <a:pt x="8418" y="372654"/>
                  </a:lnTo>
                  <a:cubicBezTo>
                    <a:pt x="0" y="358187"/>
                    <a:pt x="0" y="340313"/>
                    <a:pt x="8418" y="325846"/>
                  </a:cubicBezTo>
                  <a:lnTo>
                    <a:pt x="184384" y="23404"/>
                  </a:lnTo>
                  <a:cubicBezTo>
                    <a:pt x="192815" y="8914"/>
                    <a:pt x="208314" y="0"/>
                    <a:pt x="225078" y="0"/>
                  </a:cubicBezTo>
                  <a:lnTo>
                    <a:pt x="577324" y="0"/>
                  </a:lnTo>
                  <a:cubicBezTo>
                    <a:pt x="594088" y="0"/>
                    <a:pt x="609587" y="8914"/>
                    <a:pt x="618018" y="23404"/>
                  </a:cubicBezTo>
                  <a:lnTo>
                    <a:pt x="793984" y="325846"/>
                  </a:lnTo>
                  <a:cubicBezTo>
                    <a:pt x="802402" y="340313"/>
                    <a:pt x="802402" y="358187"/>
                    <a:pt x="793984" y="372654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70117" y="3430388"/>
            <a:ext cx="3145139" cy="2702854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199" y="0"/>
              <a:ext cx="802401" cy="698500"/>
            </a:xfrm>
            <a:custGeom>
              <a:avLst/>
              <a:gdLst/>
              <a:ahLst/>
              <a:cxnLst/>
              <a:rect r="r" b="b" t="t" l="l"/>
              <a:pathLst>
                <a:path h="698500" w="802401">
                  <a:moveTo>
                    <a:pt x="793984" y="372654"/>
                  </a:moveTo>
                  <a:lnTo>
                    <a:pt x="618018" y="675096"/>
                  </a:lnTo>
                  <a:cubicBezTo>
                    <a:pt x="609587" y="689586"/>
                    <a:pt x="594088" y="698500"/>
                    <a:pt x="577324" y="698500"/>
                  </a:cubicBezTo>
                  <a:lnTo>
                    <a:pt x="225078" y="698500"/>
                  </a:lnTo>
                  <a:cubicBezTo>
                    <a:pt x="208314" y="698500"/>
                    <a:pt x="192815" y="689586"/>
                    <a:pt x="184384" y="675096"/>
                  </a:cubicBezTo>
                  <a:lnTo>
                    <a:pt x="8418" y="372654"/>
                  </a:lnTo>
                  <a:cubicBezTo>
                    <a:pt x="0" y="358187"/>
                    <a:pt x="0" y="340313"/>
                    <a:pt x="8418" y="325846"/>
                  </a:cubicBezTo>
                  <a:lnTo>
                    <a:pt x="184384" y="23404"/>
                  </a:lnTo>
                  <a:cubicBezTo>
                    <a:pt x="192815" y="8914"/>
                    <a:pt x="208314" y="0"/>
                    <a:pt x="225078" y="0"/>
                  </a:cubicBezTo>
                  <a:lnTo>
                    <a:pt x="577324" y="0"/>
                  </a:lnTo>
                  <a:cubicBezTo>
                    <a:pt x="594088" y="0"/>
                    <a:pt x="609587" y="8914"/>
                    <a:pt x="618018" y="23404"/>
                  </a:cubicBezTo>
                  <a:lnTo>
                    <a:pt x="793984" y="325846"/>
                  </a:lnTo>
                  <a:cubicBezTo>
                    <a:pt x="802402" y="340313"/>
                    <a:pt x="802402" y="358187"/>
                    <a:pt x="793984" y="372654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95788" y="3430388"/>
            <a:ext cx="3145139" cy="2702854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199" y="0"/>
              <a:ext cx="802401" cy="698500"/>
            </a:xfrm>
            <a:custGeom>
              <a:avLst/>
              <a:gdLst/>
              <a:ahLst/>
              <a:cxnLst/>
              <a:rect r="r" b="b" t="t" l="l"/>
              <a:pathLst>
                <a:path h="698500" w="802401">
                  <a:moveTo>
                    <a:pt x="793984" y="372654"/>
                  </a:moveTo>
                  <a:lnTo>
                    <a:pt x="618018" y="675096"/>
                  </a:lnTo>
                  <a:cubicBezTo>
                    <a:pt x="609587" y="689586"/>
                    <a:pt x="594088" y="698500"/>
                    <a:pt x="577324" y="698500"/>
                  </a:cubicBezTo>
                  <a:lnTo>
                    <a:pt x="225078" y="698500"/>
                  </a:lnTo>
                  <a:cubicBezTo>
                    <a:pt x="208314" y="698500"/>
                    <a:pt x="192815" y="689586"/>
                    <a:pt x="184384" y="675096"/>
                  </a:cubicBezTo>
                  <a:lnTo>
                    <a:pt x="8418" y="372654"/>
                  </a:lnTo>
                  <a:cubicBezTo>
                    <a:pt x="0" y="358187"/>
                    <a:pt x="0" y="340313"/>
                    <a:pt x="8418" y="325846"/>
                  </a:cubicBezTo>
                  <a:lnTo>
                    <a:pt x="184384" y="23404"/>
                  </a:lnTo>
                  <a:cubicBezTo>
                    <a:pt x="192815" y="8914"/>
                    <a:pt x="208314" y="0"/>
                    <a:pt x="225078" y="0"/>
                  </a:cubicBezTo>
                  <a:lnTo>
                    <a:pt x="577324" y="0"/>
                  </a:lnTo>
                  <a:cubicBezTo>
                    <a:pt x="594088" y="0"/>
                    <a:pt x="609587" y="8914"/>
                    <a:pt x="618018" y="23404"/>
                  </a:cubicBezTo>
                  <a:lnTo>
                    <a:pt x="793984" y="325846"/>
                  </a:lnTo>
                  <a:cubicBezTo>
                    <a:pt x="802402" y="340313"/>
                    <a:pt x="802402" y="358187"/>
                    <a:pt x="793984" y="372654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829717" y="3503668"/>
            <a:ext cx="2974598" cy="2556295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498" y="0"/>
              <a:ext cx="8018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1805">
                  <a:moveTo>
                    <a:pt x="792904" y="373996"/>
                  </a:moveTo>
                  <a:lnTo>
                    <a:pt x="618500" y="673754"/>
                  </a:lnTo>
                  <a:cubicBezTo>
                    <a:pt x="609586" y="689075"/>
                    <a:pt x="593198" y="698500"/>
                    <a:pt x="575473" y="698500"/>
                  </a:cubicBezTo>
                  <a:lnTo>
                    <a:pt x="226331" y="698500"/>
                  </a:lnTo>
                  <a:cubicBezTo>
                    <a:pt x="208606" y="698500"/>
                    <a:pt x="192218" y="689075"/>
                    <a:pt x="183304" y="673754"/>
                  </a:cubicBezTo>
                  <a:lnTo>
                    <a:pt x="8900" y="373996"/>
                  </a:lnTo>
                  <a:cubicBezTo>
                    <a:pt x="0" y="358699"/>
                    <a:pt x="0" y="339801"/>
                    <a:pt x="8900" y="324504"/>
                  </a:cubicBezTo>
                  <a:lnTo>
                    <a:pt x="183304" y="24746"/>
                  </a:lnTo>
                  <a:cubicBezTo>
                    <a:pt x="192218" y="9425"/>
                    <a:pt x="208606" y="0"/>
                    <a:pt x="226331" y="0"/>
                  </a:cubicBezTo>
                  <a:lnTo>
                    <a:pt x="575473" y="0"/>
                  </a:lnTo>
                  <a:cubicBezTo>
                    <a:pt x="593198" y="0"/>
                    <a:pt x="609586" y="9425"/>
                    <a:pt x="618500" y="24746"/>
                  </a:cubicBezTo>
                  <a:lnTo>
                    <a:pt x="792904" y="324504"/>
                  </a:lnTo>
                  <a:cubicBezTo>
                    <a:pt x="801804" y="339801"/>
                    <a:pt x="801804" y="358699"/>
                    <a:pt x="792904" y="3739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55388" y="3503668"/>
            <a:ext cx="2974598" cy="2556295"/>
            <a:chOff x="0" y="0"/>
            <a:chExt cx="812800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498" y="0"/>
              <a:ext cx="8018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1805">
                  <a:moveTo>
                    <a:pt x="792904" y="373996"/>
                  </a:moveTo>
                  <a:lnTo>
                    <a:pt x="618500" y="673754"/>
                  </a:lnTo>
                  <a:cubicBezTo>
                    <a:pt x="609586" y="689075"/>
                    <a:pt x="593198" y="698500"/>
                    <a:pt x="575473" y="698500"/>
                  </a:cubicBezTo>
                  <a:lnTo>
                    <a:pt x="226331" y="698500"/>
                  </a:lnTo>
                  <a:cubicBezTo>
                    <a:pt x="208606" y="698500"/>
                    <a:pt x="192218" y="689075"/>
                    <a:pt x="183304" y="673754"/>
                  </a:cubicBezTo>
                  <a:lnTo>
                    <a:pt x="8900" y="373996"/>
                  </a:lnTo>
                  <a:cubicBezTo>
                    <a:pt x="0" y="358699"/>
                    <a:pt x="0" y="339801"/>
                    <a:pt x="8900" y="324504"/>
                  </a:cubicBezTo>
                  <a:lnTo>
                    <a:pt x="183304" y="24746"/>
                  </a:lnTo>
                  <a:cubicBezTo>
                    <a:pt x="192218" y="9425"/>
                    <a:pt x="208606" y="0"/>
                    <a:pt x="226331" y="0"/>
                  </a:cubicBezTo>
                  <a:lnTo>
                    <a:pt x="575473" y="0"/>
                  </a:lnTo>
                  <a:cubicBezTo>
                    <a:pt x="593198" y="0"/>
                    <a:pt x="609586" y="9425"/>
                    <a:pt x="618500" y="24746"/>
                  </a:cubicBezTo>
                  <a:lnTo>
                    <a:pt x="792904" y="324504"/>
                  </a:lnTo>
                  <a:cubicBezTo>
                    <a:pt x="801804" y="339801"/>
                    <a:pt x="801804" y="358699"/>
                    <a:pt x="792904" y="3739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881059" y="3503668"/>
            <a:ext cx="2974598" cy="2556295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498" y="0"/>
              <a:ext cx="8018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1805">
                  <a:moveTo>
                    <a:pt x="792904" y="373996"/>
                  </a:moveTo>
                  <a:lnTo>
                    <a:pt x="618500" y="673754"/>
                  </a:lnTo>
                  <a:cubicBezTo>
                    <a:pt x="609586" y="689075"/>
                    <a:pt x="593198" y="698500"/>
                    <a:pt x="575473" y="698500"/>
                  </a:cubicBezTo>
                  <a:lnTo>
                    <a:pt x="226331" y="698500"/>
                  </a:lnTo>
                  <a:cubicBezTo>
                    <a:pt x="208606" y="698500"/>
                    <a:pt x="192218" y="689075"/>
                    <a:pt x="183304" y="673754"/>
                  </a:cubicBezTo>
                  <a:lnTo>
                    <a:pt x="8900" y="373996"/>
                  </a:lnTo>
                  <a:cubicBezTo>
                    <a:pt x="0" y="358699"/>
                    <a:pt x="0" y="339801"/>
                    <a:pt x="8900" y="324504"/>
                  </a:cubicBezTo>
                  <a:lnTo>
                    <a:pt x="183304" y="24746"/>
                  </a:lnTo>
                  <a:cubicBezTo>
                    <a:pt x="192218" y="9425"/>
                    <a:pt x="208606" y="0"/>
                    <a:pt x="226331" y="0"/>
                  </a:cubicBezTo>
                  <a:lnTo>
                    <a:pt x="575473" y="0"/>
                  </a:lnTo>
                  <a:cubicBezTo>
                    <a:pt x="593198" y="0"/>
                    <a:pt x="609586" y="9425"/>
                    <a:pt x="618500" y="24746"/>
                  </a:cubicBezTo>
                  <a:lnTo>
                    <a:pt x="792904" y="324504"/>
                  </a:lnTo>
                  <a:cubicBezTo>
                    <a:pt x="801804" y="339801"/>
                    <a:pt x="801804" y="358699"/>
                    <a:pt x="792904" y="3739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938921" y="3588447"/>
            <a:ext cx="2756190" cy="2386736"/>
            <a:chOff x="0" y="0"/>
            <a:chExt cx="4282440" cy="3708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7730" t="0" r="-773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8464592" y="3588447"/>
            <a:ext cx="2756190" cy="2386736"/>
            <a:chOff x="0" y="0"/>
            <a:chExt cx="4282440" cy="3708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737" t="0" r="-1737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1990262" y="3588447"/>
            <a:ext cx="2756190" cy="2386736"/>
            <a:chOff x="0" y="0"/>
            <a:chExt cx="4282440" cy="3708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7730" t="0" r="-7730" b="0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1028700" y="314751"/>
            <a:ext cx="462619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B5D"/>
                </a:solidFill>
                <a:latin typeface="Poppins"/>
              </a:rPr>
              <a:t>INPUT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950203"/>
            <a:ext cx="12442719" cy="220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3399">
                <a:solidFill>
                  <a:srgbClr val="000B5D"/>
                </a:solidFill>
                <a:latin typeface="Poppins Semi-Bold"/>
              </a:rPr>
              <a:t>USER REGISTRATION INFORMATION, </a:t>
            </a:r>
          </a:p>
          <a:p>
            <a:pPr>
              <a:lnSpc>
                <a:spcPts val="3399"/>
              </a:lnSpc>
            </a:pPr>
            <a:r>
              <a:rPr lang="en-US" sz="3399">
                <a:solidFill>
                  <a:srgbClr val="000B5D"/>
                </a:solidFill>
                <a:latin typeface="Poppins Semi-Bold"/>
              </a:rPr>
              <a:t>FINANCIAL TRANSACTIONS, </a:t>
            </a:r>
          </a:p>
          <a:p>
            <a:pPr>
              <a:lnSpc>
                <a:spcPts val="3399"/>
              </a:lnSpc>
            </a:pPr>
            <a:r>
              <a:rPr lang="en-US" sz="3399">
                <a:solidFill>
                  <a:srgbClr val="000B5D"/>
                </a:solidFill>
                <a:latin typeface="Poppins Semi-Bold"/>
              </a:rPr>
              <a:t>ATTENDANCE RECORDS, </a:t>
            </a:r>
          </a:p>
          <a:p>
            <a:pPr>
              <a:lnSpc>
                <a:spcPts val="3399"/>
              </a:lnSpc>
            </a:pPr>
            <a:r>
              <a:rPr lang="en-US" sz="3399">
                <a:solidFill>
                  <a:srgbClr val="000B5D"/>
                </a:solidFill>
                <a:latin typeface="Poppins Semi-Bold"/>
              </a:rPr>
              <a:t>EVENT DETAILS, </a:t>
            </a:r>
          </a:p>
          <a:p>
            <a:pPr>
              <a:lnSpc>
                <a:spcPts val="3399"/>
              </a:lnSpc>
            </a:pPr>
            <a:r>
              <a:rPr lang="en-US" sz="3399">
                <a:solidFill>
                  <a:srgbClr val="000B5D"/>
                </a:solidFill>
                <a:latin typeface="Poppins Semi-Bold"/>
              </a:rPr>
              <a:t>SUPPLIER INFORMATION ...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44000" y="6485667"/>
            <a:ext cx="462619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B5D"/>
                </a:solidFill>
                <a:latin typeface="Poppins"/>
              </a:rPr>
              <a:t>OUTPUT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44000" y="7292569"/>
            <a:ext cx="9944171" cy="263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3400">
                <a:solidFill>
                  <a:srgbClr val="000B5D"/>
                </a:solidFill>
                <a:latin typeface="Poppins Semi-Bold"/>
              </a:rPr>
              <a:t>USER NOTIFICATIONS, </a:t>
            </a:r>
          </a:p>
          <a:p>
            <a:pPr>
              <a:lnSpc>
                <a:spcPts val="3400"/>
              </a:lnSpc>
            </a:pPr>
            <a:r>
              <a:rPr lang="en-US" sz="3400">
                <a:solidFill>
                  <a:srgbClr val="000B5D"/>
                </a:solidFill>
                <a:latin typeface="Poppins Semi-Bold"/>
              </a:rPr>
              <a:t>ATTENDANCE REPORTS, </a:t>
            </a:r>
          </a:p>
          <a:p>
            <a:pPr>
              <a:lnSpc>
                <a:spcPts val="3400"/>
              </a:lnSpc>
            </a:pPr>
            <a:r>
              <a:rPr lang="en-US" sz="3400">
                <a:solidFill>
                  <a:srgbClr val="000B5D"/>
                </a:solidFill>
                <a:latin typeface="Poppins Semi-Bold"/>
              </a:rPr>
              <a:t>FINANCIAL REPORTS, </a:t>
            </a:r>
          </a:p>
          <a:p>
            <a:pPr>
              <a:lnSpc>
                <a:spcPts val="3400"/>
              </a:lnSpc>
            </a:pPr>
            <a:r>
              <a:rPr lang="en-US" sz="3400">
                <a:solidFill>
                  <a:srgbClr val="000B5D"/>
                </a:solidFill>
                <a:latin typeface="Poppins Semi-Bold"/>
              </a:rPr>
              <a:t>SUPPLIER ORDERS AND CONFIRMATIONS, </a:t>
            </a:r>
          </a:p>
          <a:p>
            <a:pPr>
              <a:lnSpc>
                <a:spcPts val="3400"/>
              </a:lnSpc>
            </a:pPr>
            <a:r>
              <a:rPr lang="en-US" sz="3400">
                <a:solidFill>
                  <a:srgbClr val="000B5D"/>
                </a:solidFill>
                <a:latin typeface="Poppins Semi-Bold"/>
              </a:rPr>
              <a:t>DATABASE UPDATES, </a:t>
            </a:r>
          </a:p>
          <a:p>
            <a:pPr>
              <a:lnSpc>
                <a:spcPts val="3400"/>
              </a:lnSpc>
            </a:pPr>
            <a:r>
              <a:rPr lang="en-US" sz="3400">
                <a:solidFill>
                  <a:srgbClr val="000B5D"/>
                </a:solidFill>
                <a:latin typeface="Poppins Semi-Bold"/>
              </a:rPr>
              <a:t>USER REVIEWS AND FEEDBACK ...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5408618" cy="72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7"/>
              </a:lnSpc>
            </a:pPr>
            <a:r>
              <a:rPr lang="en-US" sz="3998">
                <a:solidFill>
                  <a:srgbClr val="000B5D"/>
                </a:solidFill>
                <a:latin typeface="Poppins"/>
              </a:rPr>
              <a:t>OUR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14194"/>
            <a:ext cx="8896038" cy="108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89"/>
              </a:lnSpc>
            </a:pPr>
            <a:r>
              <a:rPr lang="en-US" sz="7589">
                <a:solidFill>
                  <a:srgbClr val="000B5D"/>
                </a:solidFill>
                <a:latin typeface="Poppins Semi-Bold"/>
              </a:rPr>
              <a:t>PROGRESS SO FAR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9885" y="3833961"/>
            <a:ext cx="8765560" cy="365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8915" indent="-374457" lvl="1">
              <a:lnSpc>
                <a:spcPts val="4162"/>
              </a:lnSpc>
              <a:buFont typeface="Arial"/>
              <a:buChar char="•"/>
            </a:pPr>
            <a:r>
              <a:rPr lang="en-US" sz="3468">
                <a:solidFill>
                  <a:srgbClr val="000B5D"/>
                </a:solidFill>
                <a:latin typeface="Poppins"/>
              </a:rPr>
              <a:t>Talked to Swimming Pool officials, we will sit with them again today</a:t>
            </a:r>
          </a:p>
          <a:p>
            <a:pPr algn="just" marL="748915" indent="-374457" lvl="1">
              <a:lnSpc>
                <a:spcPts val="4162"/>
              </a:lnSpc>
              <a:buFont typeface="Arial"/>
              <a:buChar char="•"/>
            </a:pPr>
            <a:r>
              <a:rPr lang="en-US" sz="3468">
                <a:solidFill>
                  <a:srgbClr val="000B5D"/>
                </a:solidFill>
                <a:latin typeface="Poppins"/>
              </a:rPr>
              <a:t>Fixed some features and more to go</a:t>
            </a:r>
          </a:p>
          <a:p>
            <a:pPr algn="just" marL="748915" indent="-374457" lvl="1">
              <a:lnSpc>
                <a:spcPts val="4162"/>
              </a:lnSpc>
              <a:buFont typeface="Arial"/>
              <a:buChar char="•"/>
            </a:pPr>
            <a:r>
              <a:rPr lang="en-US" sz="3468">
                <a:solidFill>
                  <a:srgbClr val="000B5D"/>
                </a:solidFill>
                <a:latin typeface="Poppins"/>
              </a:rPr>
              <a:t>Working on SRS</a:t>
            </a:r>
          </a:p>
          <a:p>
            <a:pPr algn="just" marL="748915" indent="-374457" lvl="1">
              <a:lnSpc>
                <a:spcPts val="4162"/>
              </a:lnSpc>
              <a:buFont typeface="Arial"/>
              <a:buChar char="•"/>
            </a:pPr>
            <a:r>
              <a:rPr lang="en-US" sz="3468">
                <a:solidFill>
                  <a:srgbClr val="000B5D"/>
                </a:solidFill>
                <a:latin typeface="Poppins"/>
              </a:rPr>
              <a:t>Doing background study</a:t>
            </a:r>
          </a:p>
          <a:p>
            <a:pPr algn="just" marL="748915" indent="-374457" lvl="1">
              <a:lnSpc>
                <a:spcPts val="4162"/>
              </a:lnSpc>
              <a:buFont typeface="Arial"/>
              <a:buChar char="•"/>
            </a:pPr>
            <a:r>
              <a:rPr lang="en-US" sz="3468">
                <a:solidFill>
                  <a:srgbClr val="000B5D"/>
                </a:solidFill>
                <a:latin typeface="Poppins"/>
              </a:rPr>
              <a:t>Learning necessary languages &amp; technologies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498573" y="9010697"/>
            <a:ext cx="4185210" cy="2172476"/>
            <a:chOff x="0" y="0"/>
            <a:chExt cx="1345639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907" y="0"/>
              <a:ext cx="1337825" cy="698500"/>
            </a:xfrm>
            <a:custGeom>
              <a:avLst/>
              <a:gdLst/>
              <a:ahLst/>
              <a:cxnLst/>
              <a:rect r="r" b="b" t="t" l="l"/>
              <a:pathLst>
                <a:path h="698500" w="1337825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228904" y="9654243"/>
            <a:ext cx="8377487" cy="2964361"/>
            <a:chOff x="0" y="0"/>
            <a:chExt cx="1974009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52" y="0"/>
              <a:ext cx="1970105" cy="698500"/>
            </a:xfrm>
            <a:custGeom>
              <a:avLst/>
              <a:gdLst/>
              <a:ahLst/>
              <a:cxnLst/>
              <a:rect r="r" b="b" t="t" l="l"/>
              <a:pathLst>
                <a:path h="698500" w="1970105">
                  <a:moveTo>
                    <a:pt x="1966944" y="358037"/>
                  </a:moveTo>
                  <a:lnTo>
                    <a:pt x="1773969" y="689713"/>
                  </a:lnTo>
                  <a:cubicBezTo>
                    <a:pt x="1770804" y="695153"/>
                    <a:pt x="1764985" y="698500"/>
                    <a:pt x="1758691" y="698500"/>
                  </a:cubicBezTo>
                  <a:lnTo>
                    <a:pt x="211413" y="698500"/>
                  </a:lnTo>
                  <a:cubicBezTo>
                    <a:pt x="205120" y="698500"/>
                    <a:pt x="199301" y="695153"/>
                    <a:pt x="196136" y="689713"/>
                  </a:cubicBezTo>
                  <a:lnTo>
                    <a:pt x="3160" y="358037"/>
                  </a:lnTo>
                  <a:cubicBezTo>
                    <a:pt x="0" y="352605"/>
                    <a:pt x="0" y="345895"/>
                    <a:pt x="3160" y="340463"/>
                  </a:cubicBezTo>
                  <a:lnTo>
                    <a:pt x="196136" y="8787"/>
                  </a:lnTo>
                  <a:cubicBezTo>
                    <a:pt x="199301" y="3347"/>
                    <a:pt x="205120" y="0"/>
                    <a:pt x="211413" y="0"/>
                  </a:cubicBezTo>
                  <a:lnTo>
                    <a:pt x="1758691" y="0"/>
                  </a:lnTo>
                  <a:cubicBezTo>
                    <a:pt x="1764985" y="0"/>
                    <a:pt x="1770804" y="3347"/>
                    <a:pt x="1773969" y="8787"/>
                  </a:cubicBezTo>
                  <a:lnTo>
                    <a:pt x="1966944" y="340463"/>
                  </a:lnTo>
                  <a:cubicBezTo>
                    <a:pt x="1970105" y="345895"/>
                    <a:pt x="1970105" y="352605"/>
                    <a:pt x="1966944" y="358037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19050"/>
              <a:ext cx="1745409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468952" y="6926798"/>
            <a:ext cx="5093272" cy="56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4022">
                <a:solidFill>
                  <a:srgbClr val="000B5D"/>
                </a:solidFill>
                <a:latin typeface="Poppins Semi-Bold"/>
              </a:rPr>
              <a:t>PROGRESS TRACKER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23134" y="2145844"/>
            <a:ext cx="7784909" cy="45411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5549" y="7980780"/>
            <a:ext cx="3880634" cy="3334920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214" y="0"/>
              <a:ext cx="804372" cy="698500"/>
            </a:xfrm>
            <a:custGeom>
              <a:avLst/>
              <a:gdLst/>
              <a:ahLst/>
              <a:cxnLst/>
              <a:rect r="r" b="b" t="t" l="l"/>
              <a:pathLst>
                <a:path h="698500" w="804372">
                  <a:moveTo>
                    <a:pt x="797550" y="368218"/>
                  </a:moveTo>
                  <a:lnTo>
                    <a:pt x="616422" y="679532"/>
                  </a:lnTo>
                  <a:cubicBezTo>
                    <a:pt x="609589" y="691275"/>
                    <a:pt x="597028" y="698500"/>
                    <a:pt x="583441" y="698500"/>
                  </a:cubicBezTo>
                  <a:lnTo>
                    <a:pt x="220931" y="698500"/>
                  </a:lnTo>
                  <a:cubicBezTo>
                    <a:pt x="207344" y="698500"/>
                    <a:pt x="194783" y="691275"/>
                    <a:pt x="187950" y="679532"/>
                  </a:cubicBezTo>
                  <a:lnTo>
                    <a:pt x="6822" y="368218"/>
                  </a:lnTo>
                  <a:cubicBezTo>
                    <a:pt x="0" y="356493"/>
                    <a:pt x="0" y="342007"/>
                    <a:pt x="6822" y="330282"/>
                  </a:cubicBezTo>
                  <a:lnTo>
                    <a:pt x="187950" y="18968"/>
                  </a:lnTo>
                  <a:cubicBezTo>
                    <a:pt x="194783" y="7225"/>
                    <a:pt x="207344" y="0"/>
                    <a:pt x="220931" y="0"/>
                  </a:cubicBezTo>
                  <a:lnTo>
                    <a:pt x="583441" y="0"/>
                  </a:lnTo>
                  <a:cubicBezTo>
                    <a:pt x="597028" y="0"/>
                    <a:pt x="609589" y="7225"/>
                    <a:pt x="616422" y="18968"/>
                  </a:cubicBezTo>
                  <a:lnTo>
                    <a:pt x="797550" y="330282"/>
                  </a:lnTo>
                  <a:cubicBezTo>
                    <a:pt x="804372" y="342007"/>
                    <a:pt x="804372" y="356493"/>
                    <a:pt x="797550" y="36821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-1672563" y="6817397"/>
            <a:ext cx="4576012" cy="0"/>
          </a:xfrm>
          <a:prstGeom prst="line">
            <a:avLst/>
          </a:prstGeom>
          <a:ln cap="rnd" w="95250">
            <a:solidFill>
              <a:srgbClr val="00AD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-1672563" y="3374353"/>
            <a:ext cx="4576012" cy="0"/>
          </a:xfrm>
          <a:prstGeom prst="line">
            <a:avLst/>
          </a:prstGeom>
          <a:ln cap="rnd" w="95250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3266184" y="412629"/>
            <a:ext cx="5944395" cy="2533943"/>
            <a:chOff x="0" y="0"/>
            <a:chExt cx="1638616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751" y="0"/>
              <a:ext cx="1633114" cy="698500"/>
            </a:xfrm>
            <a:custGeom>
              <a:avLst/>
              <a:gdLst/>
              <a:ahLst/>
              <a:cxnLst/>
              <a:rect r="r" b="b" t="t" l="l"/>
              <a:pathLst>
                <a:path h="698500" w="1633114">
                  <a:moveTo>
                    <a:pt x="1628660" y="361633"/>
                  </a:moveTo>
                  <a:lnTo>
                    <a:pt x="1439870" y="686117"/>
                  </a:lnTo>
                  <a:cubicBezTo>
                    <a:pt x="1435409" y="693784"/>
                    <a:pt x="1427208" y="698500"/>
                    <a:pt x="1418339" y="698500"/>
                  </a:cubicBezTo>
                  <a:lnTo>
                    <a:pt x="214775" y="698500"/>
                  </a:lnTo>
                  <a:cubicBezTo>
                    <a:pt x="205906" y="698500"/>
                    <a:pt x="197705" y="693784"/>
                    <a:pt x="193244" y="686117"/>
                  </a:cubicBezTo>
                  <a:lnTo>
                    <a:pt x="4454" y="361633"/>
                  </a:lnTo>
                  <a:cubicBezTo>
                    <a:pt x="0" y="353978"/>
                    <a:pt x="0" y="344522"/>
                    <a:pt x="4454" y="336867"/>
                  </a:cubicBezTo>
                  <a:lnTo>
                    <a:pt x="193244" y="12383"/>
                  </a:lnTo>
                  <a:cubicBezTo>
                    <a:pt x="197705" y="4716"/>
                    <a:pt x="205906" y="0"/>
                    <a:pt x="214775" y="0"/>
                  </a:cubicBezTo>
                  <a:lnTo>
                    <a:pt x="1418339" y="0"/>
                  </a:lnTo>
                  <a:cubicBezTo>
                    <a:pt x="1427208" y="0"/>
                    <a:pt x="1435409" y="4716"/>
                    <a:pt x="1439870" y="12383"/>
                  </a:cubicBezTo>
                  <a:lnTo>
                    <a:pt x="1628660" y="336867"/>
                  </a:lnTo>
                  <a:cubicBezTo>
                    <a:pt x="1633114" y="344522"/>
                    <a:pt x="1633114" y="353978"/>
                    <a:pt x="1628660" y="361633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19050"/>
              <a:ext cx="1410016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50791" y="1004710"/>
            <a:ext cx="10689850" cy="918659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30" y="0"/>
              <a:ext cx="809740" cy="698500"/>
            </a:xfrm>
            <a:custGeom>
              <a:avLst/>
              <a:gdLst/>
              <a:ahLst/>
              <a:cxnLst/>
              <a:rect r="r" b="b" t="t" l="l"/>
              <a:pathLst>
                <a:path h="698500" w="809740">
                  <a:moveTo>
                    <a:pt x="807264" y="356136"/>
                  </a:moveTo>
                  <a:lnTo>
                    <a:pt x="612076" y="691614"/>
                  </a:lnTo>
                  <a:cubicBezTo>
                    <a:pt x="609596" y="695877"/>
                    <a:pt x="605036" y="698500"/>
                    <a:pt x="600103" y="698500"/>
                  </a:cubicBezTo>
                  <a:lnTo>
                    <a:pt x="209637" y="698500"/>
                  </a:lnTo>
                  <a:cubicBezTo>
                    <a:pt x="204704" y="698500"/>
                    <a:pt x="200144" y="695877"/>
                    <a:pt x="197664" y="691614"/>
                  </a:cubicBezTo>
                  <a:lnTo>
                    <a:pt x="2476" y="356136"/>
                  </a:lnTo>
                  <a:cubicBezTo>
                    <a:pt x="0" y="351879"/>
                    <a:pt x="0" y="346621"/>
                    <a:pt x="2476" y="342364"/>
                  </a:cubicBezTo>
                  <a:lnTo>
                    <a:pt x="197664" y="6886"/>
                  </a:lnTo>
                  <a:cubicBezTo>
                    <a:pt x="200144" y="2623"/>
                    <a:pt x="204704" y="0"/>
                    <a:pt x="209637" y="0"/>
                  </a:cubicBezTo>
                  <a:lnTo>
                    <a:pt x="600103" y="0"/>
                  </a:lnTo>
                  <a:cubicBezTo>
                    <a:pt x="605036" y="0"/>
                    <a:pt x="609596" y="2623"/>
                    <a:pt x="612076" y="6886"/>
                  </a:cubicBezTo>
                  <a:lnTo>
                    <a:pt x="807264" y="342364"/>
                  </a:lnTo>
                  <a:cubicBezTo>
                    <a:pt x="809740" y="346621"/>
                    <a:pt x="809740" y="351879"/>
                    <a:pt x="807264" y="356136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09808" y="897105"/>
            <a:ext cx="10857146" cy="9401799"/>
            <a:chOff x="0" y="0"/>
            <a:chExt cx="4282440" cy="3708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865" t="0" r="-14865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235971" y="8781757"/>
            <a:ext cx="2948589" cy="2533943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546" y="0"/>
              <a:ext cx="801708" cy="698500"/>
            </a:xfrm>
            <a:custGeom>
              <a:avLst/>
              <a:gdLst/>
              <a:ahLst/>
              <a:cxnLst/>
              <a:rect r="r" b="b" t="t" l="l"/>
              <a:pathLst>
                <a:path h="698500" w="801708">
                  <a:moveTo>
                    <a:pt x="792729" y="374214"/>
                  </a:moveTo>
                  <a:lnTo>
                    <a:pt x="618579" y="673536"/>
                  </a:lnTo>
                  <a:cubicBezTo>
                    <a:pt x="609586" y="688992"/>
                    <a:pt x="593053" y="698500"/>
                    <a:pt x="575172" y="698500"/>
                  </a:cubicBezTo>
                  <a:lnTo>
                    <a:pt x="226536" y="698500"/>
                  </a:lnTo>
                  <a:cubicBezTo>
                    <a:pt x="208655" y="698500"/>
                    <a:pt x="192122" y="688992"/>
                    <a:pt x="183129" y="673536"/>
                  </a:cubicBezTo>
                  <a:lnTo>
                    <a:pt x="8979" y="374214"/>
                  </a:lnTo>
                  <a:cubicBezTo>
                    <a:pt x="0" y="358782"/>
                    <a:pt x="0" y="339718"/>
                    <a:pt x="8979" y="324286"/>
                  </a:cubicBezTo>
                  <a:lnTo>
                    <a:pt x="183129" y="24964"/>
                  </a:lnTo>
                  <a:cubicBezTo>
                    <a:pt x="192122" y="9508"/>
                    <a:pt x="208655" y="0"/>
                    <a:pt x="226536" y="0"/>
                  </a:cubicBezTo>
                  <a:lnTo>
                    <a:pt x="575172" y="0"/>
                  </a:lnTo>
                  <a:cubicBezTo>
                    <a:pt x="593053" y="0"/>
                    <a:pt x="609586" y="9508"/>
                    <a:pt x="618579" y="24964"/>
                  </a:cubicBezTo>
                  <a:lnTo>
                    <a:pt x="792729" y="324286"/>
                  </a:lnTo>
                  <a:cubicBezTo>
                    <a:pt x="801708" y="339718"/>
                    <a:pt x="801708" y="358782"/>
                    <a:pt x="792729" y="374214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340895" y="1133972"/>
            <a:ext cx="2625494" cy="1549041"/>
          </a:xfrm>
          <a:custGeom>
            <a:avLst/>
            <a:gdLst/>
            <a:ahLst/>
            <a:cxnLst/>
            <a:rect r="r" b="b" t="t" l="l"/>
            <a:pathLst>
              <a:path h="1549041" w="2625494">
                <a:moveTo>
                  <a:pt x="0" y="0"/>
                </a:moveTo>
                <a:lnTo>
                  <a:pt x="2625494" y="0"/>
                </a:lnTo>
                <a:lnTo>
                  <a:pt x="2625494" y="1549041"/>
                </a:lnTo>
                <a:lnTo>
                  <a:pt x="0" y="1549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93992" y="4213396"/>
            <a:ext cx="8425875" cy="133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6"/>
              </a:lnSpc>
            </a:pPr>
            <a:r>
              <a:rPr lang="en-US" sz="9326">
                <a:solidFill>
                  <a:srgbClr val="000B5D"/>
                </a:solidFill>
                <a:latin typeface="Poppins Semi-Bold"/>
              </a:rPr>
              <a:t>THANK YOU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3992" y="5233915"/>
            <a:ext cx="7973476" cy="92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67"/>
              </a:lnSpc>
            </a:pPr>
            <a:r>
              <a:rPr lang="en-US" sz="5191">
                <a:solidFill>
                  <a:srgbClr val="000B5D"/>
                </a:solidFill>
                <a:latin typeface="Poppins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DAF7Ymk7eEM</dc:identifier>
  <dcterms:modified xsi:type="dcterms:W3CDTF">2011-08-01T06:04:30Z</dcterms:modified>
  <cp:revision>1</cp:revision>
  <dc:title>SPL-02 Presentation-01</dc:title>
</cp:coreProperties>
</file>